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</p:sldMasterIdLst>
  <p:handoutMasterIdLst>
    <p:handoutMasterId r:id="rId10"/>
  </p:handoutMasterIdLst>
  <p:sldIdLst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3E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91"/>
    <p:restoredTop sz="93382"/>
  </p:normalViewPr>
  <p:slideViewPr>
    <p:cSldViewPr snapToGrid="0" snapToObjects="1">
      <p:cViewPr varScale="1">
        <p:scale>
          <a:sx n="44" d="100"/>
          <a:sy n="44" d="100"/>
        </p:scale>
        <p:origin x="1195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52" d="100"/>
          <a:sy n="52" d="100"/>
        </p:scale>
        <p:origin x="2984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1769006-D55F-DF4B-94DB-BD6DF5347B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8E1A57-D262-FC4B-9B1B-5C306AC3EB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523258-13EC-344B-8AE8-EBDFD9B8228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F99E21-3883-4943-AB35-0BD8F0AFDE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F7A160-21BC-CA4D-BDA7-F20EFA9BBF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65004-B73D-DB43-93D0-B43907207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C665D-9B37-334C-90CC-F9FB71C2F7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6768F3-B073-0B44-84AF-83B2EBF80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F1B5B-F707-484A-9757-2193C723B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7C54-A8E4-2A46-9A1C-F2131784B28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03C2F-F465-F74B-926C-FE87B928E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DC28EA-786C-4143-ADD8-E8BBB072D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027A-7888-E849-9C7A-CA392DBFB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0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B6BE3-CB9D-0040-AB88-C02754010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57FA1-08CD-6C4C-8B4A-B15D8BB7DF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22BF0-D1E9-0343-ABC3-CCA5DD5E7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7C54-A8E4-2A46-9A1C-F2131784B28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1ACAC-3D7E-8242-856E-E783507D8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2DB1F-BBC3-1941-A478-E6EFBB92D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027A-7888-E849-9C7A-CA392DBFB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79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F60E12-D9F2-1F45-9ED0-1DAFB99FCD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883CFA-666C-2045-9E45-35C02A2FF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6748CD-F6A2-DA4A-B38F-75C15FBE9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7C54-A8E4-2A46-9A1C-F2131784B28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F7397-1C00-FE4F-BED6-8B52D6A2F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6BED1-2710-B445-B674-F1FDF694E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027A-7888-E849-9C7A-CA392DBFB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17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BEBB8-F0CE-3C4A-8BF5-18D7142191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613008-CBB0-B64B-A50A-AC42356A81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BCCFE-5710-9847-83C7-44BEFA4A6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F566-6901-424B-8A71-188CEA448847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E1FB0-2258-C741-9404-BEBDD411B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9082A-470D-F443-B230-37BDDF6DC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DBA8-2C92-6340-B0AC-15C804671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1912C-3221-E447-BC55-AF816FDB4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6937-72A6-6447-8FE2-3B233FB06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D22087-402C-E141-9658-232DCF1C4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F566-6901-424B-8A71-188CEA448847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AEE430-9063-5F41-97E6-DC1F2A05C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5F43F-F086-AC47-8807-DB1A57F0A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DBA8-2C92-6340-B0AC-15C804671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303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5284A-28B8-E948-BC47-B4442EF21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550C17-4E50-4241-B968-617DA4F47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44211F-65C0-C14A-A7D2-3516EEC19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F566-6901-424B-8A71-188CEA448847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99B78-F257-D941-A2BA-E0078BD0B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46DF2-538D-904F-A098-47778C7C7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DBA8-2C92-6340-B0AC-15C804671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69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4D675-08D3-1944-896D-148F95762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410BC-FD34-E840-AADE-77860BB87B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3626A2-4700-5141-A313-4F0EBFCDB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7CB03D-41C5-6545-888E-1D3EC1C48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F566-6901-424B-8A71-188CEA448847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447EA-4E0B-E64E-9AF4-03D812A18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08C48F-C878-1946-B2D9-D13E619F9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DBA8-2C92-6340-B0AC-15C804671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34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FD845-CCD1-434C-914C-5EE78D49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2F3B77-37D9-F249-92B9-BC84A577D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DD465A-E4E3-FD49-AEEB-6A16C7C79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8DFAEB-70F7-4047-A998-52B4FCDA0F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4BC925-0476-5045-9DFB-C7C6184EA9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7DEC84-69D4-3545-873D-419A7501A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F566-6901-424B-8A71-188CEA448847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352B49-4BF7-A947-8DF4-E870364C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82D9EA-67D3-0943-AD31-E23F53602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DBA8-2C92-6340-B0AC-15C804671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59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56BBB-DEEF-1842-912E-572864085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85EB89-6C52-754E-96D2-9134284B2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F566-6901-424B-8A71-188CEA448847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7DCDCA-1F82-F349-AFA8-B13B37144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796063-C054-B242-AE58-D952A4FBB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DBA8-2C92-6340-B0AC-15C804671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258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273097-AD61-ED48-94CF-2A9E8C7ED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F566-6901-424B-8A71-188CEA448847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AB4613-FDEA-B040-A5B9-DB27FB3FD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38507C-32EF-9146-A8F1-8AB6D218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DBA8-2C92-6340-B0AC-15C804671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826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D5336-B4BC-2545-8E68-0D87DEA48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4DD6A-317E-6D4A-857B-65B8311B3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7844E4-DC6F-D341-898D-DBC7AC36B5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270DA-EF60-B745-956C-AED9C4DD4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F566-6901-424B-8A71-188CEA448847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F90016-9555-CF46-97F5-260DE4F4C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B960F7-52D1-F746-A1D5-A5AB30465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DBA8-2C92-6340-B0AC-15C804671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40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FFEE9-8A49-B14D-995A-12DB90CD1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CE42C-03E3-2A45-8261-4E14355F4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C13C2-2670-B649-91C6-6E6F49727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7C54-A8E4-2A46-9A1C-F2131784B28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DE9E7-963C-DA43-BD7E-666FB2164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DA54AA-F84A-9E42-8B1F-F799BF5A9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027A-7888-E849-9C7A-CA392DBFB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647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56F3F-3758-484C-B730-1185D1DB9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31D25B-8394-6B4D-B979-451BED95CD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65C148-D154-084A-A306-0EC7D7532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B2BBB7-4006-6943-9635-CF2BAAFE6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F566-6901-424B-8A71-188CEA448847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E0B1ED-65C3-E54C-A85B-8BDB31717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00AF7C-F342-A54B-843D-29DA392A7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DBA8-2C92-6340-B0AC-15C804671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680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79C3F-1415-6849-A477-C650DB074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04B390-26DD-6948-9F0B-09DFB1720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C3DC3-F177-2946-B7B8-A11546DB3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F566-6901-424B-8A71-188CEA448847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15F8C-0BF4-324A-9F11-233090436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94628-0F35-C54E-9D03-605CB5632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DBA8-2C92-6340-B0AC-15C804671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458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542DE0-686E-4A45-8933-AF7897D9C0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D440A0-0568-8D4B-8687-2235CC0E7D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8B953-7378-314A-B04B-627B6F09D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F566-6901-424B-8A71-188CEA448847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F5819-9709-1241-9A49-8BA282AC6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3D657-0D10-AB4F-BD2B-CFD4E0677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DBA8-2C92-6340-B0AC-15C804671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3476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2C6F7-416B-704F-BCAE-F316840D0F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C39142-7BFF-7346-9D37-8DDD24A7A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128510-6CB5-FA4D-BF46-2DD1DA678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757B-C3A1-334E-9892-267278F835A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7DD5F-8966-7647-84E3-2C18DE7E7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9D3C3-7133-6243-8C1B-09EC118A1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4E6B-3F00-F342-95F9-C244B160F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847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9256F-A74E-794C-B8A5-9EC1AE969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F4A4B-ACBA-4149-9080-1321199D5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47129-87AD-2A42-9728-9AEF29237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757B-C3A1-334E-9892-267278F835A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04EE0-D540-F74C-A888-99E0866D6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A7328-7362-DC48-8A4E-99DE8048D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4E6B-3F00-F342-95F9-C244B160F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193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E1399-AC5E-CF4B-83B6-511D159AE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05E26E-804C-F44C-8BF1-9FDCB7B187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BD0A9-1181-8846-9CBD-548CE6460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757B-C3A1-334E-9892-267278F835A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A644D-E3B6-9549-A74D-0B004C578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3131A-3D7F-964F-A75C-6E731D422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4E6B-3F00-F342-95F9-C244B160F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23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E6DA3-D586-FF44-95AD-F13319B47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92E41-54FE-9145-8336-DEB499F0E5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33FAB7-8537-6C40-91BC-99C7113B7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B33E09-C1E5-7345-98DC-A47E2808A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757B-C3A1-334E-9892-267278F835A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0FA69E-5E5C-FA44-B213-CFC224669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7ABDE0-BCB1-8740-B152-16EACA7F4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4E6B-3F00-F342-95F9-C244B160F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596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43C92-15EC-F942-AED4-9533272F6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3C6732-B84D-434C-AAAD-44D7D17BC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DB1AA-FC1B-7D4F-A68C-97CFB8733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F08DE8-9FB9-D743-919E-7DA35F2DBC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7BEC91-66B4-6740-AC45-6604B8868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716B88-5EE1-EB4A-B5F0-777A49B0B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757B-C3A1-334E-9892-267278F835A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086AB0-2019-8741-8039-FD82D80AC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9073DA-C87E-4847-B496-6507498E6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4E6B-3F00-F342-95F9-C244B160F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435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BECC5-7B55-A54F-ABD9-F06A9AC77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1A5EFF-B69F-284B-A784-4419494EF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757B-C3A1-334E-9892-267278F835A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158E69-688B-3347-873A-3189A0E4C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EDD954-2D91-2F40-8EF9-8929CEC69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4E6B-3F00-F342-95F9-C244B160F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903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61A3E0-FDAD-514E-9CB8-A8FD12364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757B-C3A1-334E-9892-267278F835A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CBBE1C-50BA-5F4C-AD98-6E2C557D3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98D17-4CC1-824B-9915-E4AF0E7D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4E6B-3F00-F342-95F9-C244B160F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67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B79FB-94BD-2144-8D02-5F0AA4C58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27A5A-0B45-1E48-B7AE-E16EA7C17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A46A3-A581-8B4C-9ED2-8C61C656D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7C54-A8E4-2A46-9A1C-F2131784B28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1F43D-AB15-4841-8CD6-4CCEE28DB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EF035-4F85-604B-A708-1C9AED7AB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027A-7888-E849-9C7A-CA392DBFB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962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9218E-1EE3-614F-B5C3-A5CF816E3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A254B-ACED-A045-85AD-7586A3425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9B46AC-96F8-DF4E-B33A-A3F5D28FA4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1BBC21-379B-A14F-8B7D-2A7818085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757B-C3A1-334E-9892-267278F835A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E1D939-C790-B043-9AC6-66BF6ED9E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AE874F-07DD-AB44-B8D1-7E80C7AF5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4E6B-3F00-F342-95F9-C244B160F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24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4C6BF-7F7B-6C4E-AEC1-2C3CC0A73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DC770A-4C34-7347-8C01-7BA6E3E65B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C373A0-F46A-AD49-B7E7-FFAF6E7191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CCAC5D-29A3-584E-8EAC-BA46244C0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757B-C3A1-334E-9892-267278F835A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82A680-D3B4-1A47-9DD9-3CE17006A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FC383E-E4FD-904C-B601-07D55108E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4E6B-3F00-F342-95F9-C244B160F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157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54E98-CD2D-4D4D-B5B4-D65CE5C5C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360206-C064-D945-BE07-D6889134E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7D9CF-DB15-164D-86F0-94C8045F2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757B-C3A1-334E-9892-267278F835A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B9BA9-16CB-0346-ACE1-F0FC22C1C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4FFA3-1E8C-D24D-BEA8-E21D76EDD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4E6B-3F00-F342-95F9-C244B160F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969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EE34CC-FEC8-6041-9AA6-E3835ECED1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B83FDB-001C-6F4A-914C-A3124A2E0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C9779-B031-C549-A8E5-2E7E94559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1757B-C3A1-334E-9892-267278F835A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3F7FE-B97D-A44B-A582-7AB5110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71343-6668-E840-92E6-6D73FBFA0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4E6B-3F00-F342-95F9-C244B160F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54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E4362-3D90-5A47-BC5F-BF045E92E9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BE08ED-A25E-A84E-B34D-39D5C81CF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60E96-BBB4-9D4F-8C1F-CACAA8D41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1C84-035C-AC40-8538-DD4AC77A205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2DF2A-10DF-944A-B85F-C4D37E79D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3A7F8-7AC3-8C46-997B-CA0B0A085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661D-67D1-4B4F-B37D-869EA914E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292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48420-03D9-B047-B0FC-2167C85A3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D4F8C-5B32-884E-9A65-5B0DD4851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2E86F-053D-7947-BE31-799BD596A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1C84-035C-AC40-8538-DD4AC77A205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8E66E-638C-204D-BB40-9D915E9B0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5FE16-AE00-3C46-8FAE-E00F07B6B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661D-67D1-4B4F-B37D-869EA914E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5024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10A19-288B-BA41-A029-039B1BB97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9DD549-3FD0-494B-BE51-102E252D81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AF243-7FD0-AA48-BE33-6F33199A7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1C84-035C-AC40-8538-DD4AC77A205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7BD6F-A28D-2F46-AAA5-4DA87B4DB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151E9-E470-0E49-AE6F-0FEB22178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661D-67D1-4B4F-B37D-869EA914E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435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C56E3-30BC-2544-92DB-90F97E489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8966B-9F54-614F-AE21-6F2633ADBF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7DCE60-6FBB-2843-8305-7989B4367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1C09E2-B322-6F4A-A83A-CB3927260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1C84-035C-AC40-8538-DD4AC77A205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9D2DDF-58EB-C547-A2B0-3E2696E4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9F7FB-C66A-1F41-9D09-CA67A0DEB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661D-67D1-4B4F-B37D-869EA914E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2215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AF278-73F9-B54B-9036-8EF778115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2B2727-0F1D-2141-B8B6-D25B3D168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FB547B-11B1-9749-9065-5D3D6667D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0A7BEC-B0D5-EA45-8D28-81B2AB960A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D7D927-07B1-AB44-9587-7DB7F96034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BED7FC-A177-8249-BEAE-16793609F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1C84-035C-AC40-8538-DD4AC77A205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7549AD-60F4-1242-A34D-059C153E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79FD9D-0A2C-0A4F-81EC-A00C7B56A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661D-67D1-4B4F-B37D-869EA914E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4105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1964F-4167-B14D-B26C-6C1CD3088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7E57BC-C299-934A-BE92-500584761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1C84-035C-AC40-8538-DD4AC77A205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3D6325-0132-C440-A4AF-86A50E4E9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66B52-6CCD-AB4C-91FB-851534C07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661D-67D1-4B4F-B37D-869EA914E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19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48B63-4134-CF45-981D-649CF6F63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C41EB1-69A7-3D45-897C-B4BE0FF097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F3FBC1-DBDF-9244-B3B9-2C391CA50A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4EE11A-4B84-8F4F-88ED-E965717F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7C54-A8E4-2A46-9A1C-F2131784B28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E53049-EF02-AF4D-A4C4-7371CD50E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A63A00-7936-D345-9D3A-B096E7AB0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027A-7888-E849-9C7A-CA392DBFB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4336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60A469-D8A9-154F-8D58-967853463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1C84-035C-AC40-8538-DD4AC77A205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DFDE2D-392F-2445-9236-EF604CF3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145410-E4E8-5E44-9E6B-277285D56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661D-67D1-4B4F-B37D-869EA914E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93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16F0F-D48C-1545-8ED6-AF577762F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6DA4A-23D7-CD4E-A535-C844ABBCD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D12011-3288-0D41-9330-EAD303AAE4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1CC18E-4073-4747-BA64-0724DED58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1C84-035C-AC40-8538-DD4AC77A205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B92B7-41DA-1245-9131-4A8F19B73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887E1A-11B7-2A4C-8DC5-99CFCF8E0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661D-67D1-4B4F-B37D-869EA914E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7337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94BE3-C8E8-7143-BD55-800603878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BFD5AA-3C6F-1347-A63B-A50D195F27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00141C-5560-BA47-9858-9FE28B9DA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800184-498B-D84B-89FB-6A30D4967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1C84-035C-AC40-8538-DD4AC77A205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9D079A-700A-3144-BF2E-83D852B32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9CA57E-86AF-CA4F-807F-526B05169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661D-67D1-4B4F-B37D-869EA914E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1484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0F1E9-5D98-5A46-8B5A-B5A238CC9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57DE2C-84D2-6045-B3F9-562174C7B0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72F8A-967B-AB4B-BB69-EDEAD982B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1C84-035C-AC40-8538-DD4AC77A205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1FAE2-399F-904A-90BD-5FAD93286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FC029-4873-D14F-91C5-141F8A8C8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661D-67D1-4B4F-B37D-869EA914E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5420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AEED1F-89C6-4B4F-B360-2946A7AC0F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FF8E3A-550C-F841-8F56-4814C2498C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A6ADE-DE73-0B4B-BC03-EFF2180EE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1C84-035C-AC40-8538-DD4AC77A205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B1302-90E3-0446-8FE5-2B0684C81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3987C-CB04-9E40-A5E5-0ACC4919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661D-67D1-4B4F-B37D-869EA914E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71220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A6B6D-0C06-7B47-B7B8-87DCC4AE4B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55C8B8-2E00-864E-9DC8-AE5CAEDD28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78FBA2-EDE6-C943-9E2A-D1C38FDA8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6870-71F7-8C44-93BE-C79520C212C6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BB6FAA-8518-DA42-B42A-2B41E759F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DA7DB-43CF-CD4E-BA60-6F0BCA97C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1F07-6A4B-9044-A58A-307D723F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5545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FCADB-103F-514D-8399-917AAF1DC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9090E-DF4E-0B48-BC52-C7229B08D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D5C3B-DB00-7A46-AC5C-A9F39835C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6870-71F7-8C44-93BE-C79520C212C6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538C1-5BDD-7748-A44D-939C7997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B4E80-646E-F84D-AB9F-5142E33D9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1F07-6A4B-9044-A58A-307D723F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3279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174F6-135A-7243-AF90-EEDABEA80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34299C-03D8-D146-8C09-1AA86E8EFB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E0818-A620-5B49-AC4C-CDF55F2AB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6870-71F7-8C44-93BE-C79520C212C6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0B45C-F440-3A47-A35C-6A427E67E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66E3B-E021-1046-B9AB-16822C5B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1F07-6A4B-9044-A58A-307D723F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543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37499-21A5-0A43-9D4A-A7D9DF9A9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0DF7A-7F31-9F4B-983D-070DF0523E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13461B-7499-C247-8225-299FE082D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70B8AD-7989-F543-8DBE-D2DC5B27A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6870-71F7-8C44-93BE-C79520C212C6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59462C-7706-E247-A769-6B7D83791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DCDBEA-47DA-6A41-856F-05659861B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1F07-6A4B-9044-A58A-307D723F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8610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69848-F290-9142-AFB9-30CA0F4EE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070128-5BA8-F340-8017-4BD509ADE5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E0BCC7-8A4F-B942-9E4F-99CAA32C1F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0D3840-72A3-9F48-A722-C645F178F8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5EF516-8E8A-654A-9E7F-AD671FC217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9F6F36-6709-024F-A1EF-AF658FFFF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6870-71F7-8C44-93BE-C79520C212C6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908A82-120F-FB48-ADF9-7A1295078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93590B-D38E-7942-8089-FBC6BD4DE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1F07-6A4B-9044-A58A-307D723F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93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F30AC-FD8F-5042-A5F0-083DBB10A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7E60AF-AF1E-D445-B1E5-EFD2B54183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5FB557-AAD2-1B48-ADC8-C095AD4475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F67481-AAA1-7E48-A2C1-4CEE954D23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3D2532-CB34-C24D-9A04-20AB0A6C11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1C1066-D6B7-2D4D-8BF3-BBED5C06D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7C54-A8E4-2A46-9A1C-F2131784B28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3D0AB3-3FAB-F34D-B428-D66BAC886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53AF69-62D7-9D4B-ACF2-F2469CC74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027A-7888-E849-9C7A-CA392DBFB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4081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FE042-4878-514C-A4B1-41B287257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600393-45F8-4040-878C-EAFC0BDD2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6870-71F7-8C44-93BE-C79520C212C6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9F38BD-E717-3746-98C8-B5D202B0E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24FD69-040D-614F-B19A-0A4D428B9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1F07-6A4B-9044-A58A-307D723F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3944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07BCE8-79B6-1443-A842-417A11E26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6870-71F7-8C44-93BE-C79520C212C6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98B1E4-45E5-AC48-85A1-6DD00DAA3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BA91DD-79A8-FE43-BCBC-052253066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1F07-6A4B-9044-A58A-307D723F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12238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78CF2-2A2E-C241-9365-ABA689B5A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DB932-58B5-5D41-8E1C-57EA17AF9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860EED-26EE-074C-B3D7-78B5D52BEA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40C864-765C-1C4F-94FA-E37A446AC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6870-71F7-8C44-93BE-C79520C212C6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C0A2CB-99FA-D842-98BA-2146C9DD9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066DFC-A4BD-6543-8345-0C6C5785A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1F07-6A4B-9044-A58A-307D723F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8551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6283F-2A64-5344-ADFC-15BB39011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A290EA-9190-9C41-81FA-F89D5B36C1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4AB469-B4B6-DF45-B30D-68F03F9101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8FE574-B84E-E24C-8D0A-F93FDB9DB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6870-71F7-8C44-93BE-C79520C212C6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E1B60B-AEC2-214E-B61B-536EFB26D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9183A6-8DBB-F14A-ACAF-4942101E6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1F07-6A4B-9044-A58A-307D723F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0485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7911C-4665-7849-91B2-3AC261982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449458-AFC8-1244-8457-B0D5ADC34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F3FDD-21CE-EE49-BC2C-0DAFC292F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6870-71F7-8C44-93BE-C79520C212C6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54785-0E71-284B-B6CB-932E2FF63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4F139-6048-1F4B-B606-2725A3784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1F07-6A4B-9044-A58A-307D723F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14765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BC669B-F3CE-7B4F-AA25-64A6A03CD8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700DD8-4FB7-B64A-85CA-7E3E982E2E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B3631-3C82-6A48-B9EC-95A598240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26870-71F7-8C44-93BE-C79520C212C6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A7B86-9062-2D44-B712-C0FFB648A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67A8A-8554-114F-8F7E-9F384DC62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C1F07-6A4B-9044-A58A-307D723F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2687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1A9CA-4ED0-8A4E-AEF4-A1A1F2D332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E8D8F7-76E7-DF40-B53C-6FE67741D2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852804-913E-C748-BDBD-4CE9BE4BB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07AF-7FE1-CA4A-80C6-2398841A00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D5665-B62A-F74A-AD40-A765336F2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DB4C9-466F-F041-9B9B-5CC60E65C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815FE-FFAB-D64C-B3E9-17252F5B8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0132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71501-224B-274A-8007-586230D9D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9B466-689B-A74C-906F-98EF46F3C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75AC6-DE8C-9E42-8ADF-AF5E459BE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07AF-7FE1-CA4A-80C6-2398841A00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F19248-2624-E44D-AF94-F316DB539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B7AA3-E5B7-7E43-9189-DB00ED1B8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815FE-FFAB-D64C-B3E9-17252F5B8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4322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5C52C-0E9C-1543-955E-BCB21EAB5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0777BC-690D-CF4D-A468-66BA7C48B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478FC-C9E3-A54F-ACE9-110CF3071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07AF-7FE1-CA4A-80C6-2398841A00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CD0B2-719D-5A4B-BA32-4CC027419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1A1C6-1D93-0746-B23F-8745C152E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815FE-FFAB-D64C-B3E9-17252F5B8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6173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983E8-E221-BA4E-BCE6-DA8B0FD7A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0E3A6-F7F7-BC40-A8B4-567FEC2E3D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3183C8-F8C3-8240-A409-50D303F85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5F3B88-8CD3-0B4D-A051-3461F16E6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07AF-7FE1-CA4A-80C6-2398841A00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E67367-EE3E-5D4F-80FD-DE34ECF50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FC5E59-0274-FD40-8872-185AA003F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815FE-FFAB-D64C-B3E9-17252F5B8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03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77AFB-A08E-1542-BB13-D4739C82B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97E1EA-B198-0441-925B-C74A92ACE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7C54-A8E4-2A46-9A1C-F2131784B28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E356D8-FDD3-FD40-8911-7FCDB2206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CDA12F-F416-2548-82AB-D9B1AF0EA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027A-7888-E849-9C7A-CA392DBFB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92197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2D0DB-F677-AB40-86FB-A510E33E7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8FF23-4941-D24A-8B03-4C0E18F67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14B9AB-0771-0849-945F-DF0778E9D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4094D8-8982-704E-A2E5-09073B9115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59315B-5039-F049-8151-826FF4B39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40135F-8524-EC4F-A7D6-78FF2A555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07AF-7FE1-CA4A-80C6-2398841A00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0C47F9-CDCF-FB42-AAB0-D01AB21DD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72F908-7E4A-0040-B821-5C5884AF4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815FE-FFAB-D64C-B3E9-17252F5B8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6625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BA13A-CA75-954C-A1D1-634DE2ABE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7C0F5E-3045-104A-AD18-4878D08E1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07AF-7FE1-CA4A-80C6-2398841A00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5C639E-49E2-F04C-BEEB-E2F6DEFEF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DAD71B-9EF3-CD4E-9115-9991CF382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815FE-FFAB-D64C-B3E9-17252F5B8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60151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5D8046-1128-0042-A47D-47B749237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07AF-7FE1-CA4A-80C6-2398841A00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42C85C-FAE6-DA40-B0B3-E36EF8C21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BA8E31-392E-984E-B9DD-E9AF39553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815FE-FFAB-D64C-B3E9-17252F5B8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4092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C6921-D817-D24D-9691-AAAF30128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9C33E-37B8-1F44-8EE3-44B15B9FD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1B41B7-82D5-8D41-90C6-5C514955C8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36AC24-C3A9-E643-AB12-AFC602267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07AF-7FE1-CA4A-80C6-2398841A00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FB436F-9CE2-1C48-9E4B-01D807AD4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8F766D-050F-874C-8838-06610FDCF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815FE-FFAB-D64C-B3E9-17252F5B8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3613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60015-E937-6D46-9A7F-F4011751D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506361-26AB-3346-905D-AB7B62AEB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DAAE39-5064-4643-B199-3B5F352F3D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695C86-337A-A040-A62D-105DF7E85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07AF-7FE1-CA4A-80C6-2398841A00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6D7BE-1575-804E-BC42-162EA58B9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3675C-E547-EF4B-BC34-88A7D1B88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815FE-FFAB-D64C-B3E9-17252F5B8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59210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5759B-4075-5F44-8A99-37FD4D42C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758875-0194-6F4A-B097-D5A068957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5785D-32B5-5143-8561-F5940F337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07AF-7FE1-CA4A-80C6-2398841A00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A49AC-E5FF-9D4F-8EFC-FF051AA01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9AB5DE-B03C-A74F-8848-8C8022915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815FE-FFAB-D64C-B3E9-17252F5B8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58297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488A57-E1EB-5343-B7C2-E25003032C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D4D3A7-655B-5747-8B80-1DA810B6B1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CA694-6719-8D44-8CDE-06F08E59B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607AF-7FE1-CA4A-80C6-2398841A00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21E6F-23E5-2642-B586-0447C5494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127FF-9102-8D45-879C-BAEDCCFE1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815FE-FFAB-D64C-B3E9-17252F5B8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29971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C5F8E-7720-704F-BF35-2818AFC99D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DE670C-7FBF-C444-9B10-270B98BEA8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858C6-67A0-554F-89F7-9449DBE17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6F1A-1507-9945-BA38-FDEE4119C4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D4426-39D0-9C49-95FC-07D8DDE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D74E3A-CAD2-2C44-B8B1-88B38DDB3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C3A6-780E-E441-8C65-24741C21E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19198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B1D67-89AF-4C4E-8C37-882E91E7F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47D5C-9775-D048-BA84-345961F57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8C3CD-455E-A343-AF45-77FAE1B9F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6F1A-1507-9945-BA38-FDEE4119C4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A930C-AF2D-E047-80C8-2654A100B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7E9E8-3C58-5F4B-A116-80A06C6FE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C3A6-780E-E441-8C65-24741C21E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17656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E032A-F328-1341-8EB0-5226AF84A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F7FF4B-E1EF-4C4C-B703-1C9C419C0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6FF61-A0EC-E747-8691-0E265A254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6F1A-1507-9945-BA38-FDEE4119C4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BDDB65-B38C-7946-8809-FCB3C6902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6CBF53-7999-A146-81B0-19056E7FA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C3A6-780E-E441-8C65-24741C21E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1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8652F0-89D9-5B4A-B9E0-5E46C30F6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7C54-A8E4-2A46-9A1C-F2131784B28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7AA5CD-9C4A-9344-A6C2-8D77E03AC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247302-5814-2142-821E-6DEA862A6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027A-7888-E849-9C7A-CA392DBFB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21376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3EE13-0F48-5B47-9704-8DFCB0F5C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31BEB-386F-6E46-B42A-C176536D43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85D51D-B3F8-5845-A0C5-B0DC20D4BD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5F5C6-8E5D-9D4D-B7ED-922BF06E2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6F1A-1507-9945-BA38-FDEE4119C4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8E155-0E31-7A4A-8CE8-A5365A26A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935178-CC2E-9E41-B4C9-01E286897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C3A6-780E-E441-8C65-24741C21E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72842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C25E0-DD1E-AB4F-94C4-AFBE85A1E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E2B972-39E7-A348-8F30-DCF7378F0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BCB40-354F-8D42-9C0A-E84DC52B7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61A8D6-63B1-0D4A-9B27-C41A6ED75F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BB6BA5-BC07-404E-8352-0FAADF009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DE9849-20AC-F74D-944E-EF376CD82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6F1A-1507-9945-BA38-FDEE4119C4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02B6CC-E2B0-CC43-8AF7-C87AAEF03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9D9F74-303B-814C-8358-505727937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C3A6-780E-E441-8C65-24741C21E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729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0C74C-6D6C-6A43-86FA-65EC172BE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7B5334-981A-9344-921C-056333E53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6F1A-1507-9945-BA38-FDEE4119C4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F9425E-EB79-B94E-86E4-721610519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61035C-6482-8946-8707-1CF0DDD8A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C3A6-780E-E441-8C65-24741C21E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66204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B2A7E7-9597-1F46-8E47-BB7FBDF4C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6F1A-1507-9945-BA38-FDEE4119C4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9D6457-3BD0-2748-A452-C24EFF024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CCA147-FC99-4246-B14D-F6E7092B8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C3A6-780E-E441-8C65-24741C21E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31153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0D323-8F41-9F4F-A657-54D6759EF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03995-6C5C-614F-9647-11B5817C3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C4CAE5-5284-5D4F-9926-22D630D70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77DD03-1C9A-5240-A02A-C5E4B3B74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6F1A-1507-9945-BA38-FDEE4119C4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CA88D0-6827-5647-98CE-3C071860D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2CE1BD-31A2-F24F-AAA4-37CB3E9E0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C3A6-780E-E441-8C65-24741C21E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22571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FD9F1-CA7E-D84B-9B55-3DC7D596A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FFBEED-28F3-B048-8522-DC60603E75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0DFDB7-639E-624E-81F0-74CB929EF7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C32B68-C628-BB40-9B42-DDCAE776C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6F1A-1507-9945-BA38-FDEE4119C4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D20967-D4FB-0748-81B6-3D60D9B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9D3903-A002-7C42-9EBB-670902927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C3A6-780E-E441-8C65-24741C21E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1721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D1B96-8560-7A4D-A74B-35FF25A24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97E27D-B60C-E64E-BFC3-5A4B28D40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0470E-480D-E94C-B6A9-3DB203215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6F1A-1507-9945-BA38-FDEE4119C4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40312-DCF7-B34F-BB46-031C10DD2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857A9-B801-474D-A22E-13DF6604C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C3A6-780E-E441-8C65-24741C21E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2473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A13154-38CE-D347-9B63-302EC80E9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B5B767-3569-C744-B8D6-957200275F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C87357-C39A-B84D-98C6-490392159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6F1A-1507-9945-BA38-FDEE4119C4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5A3F4-A659-8145-AFE9-DE7C5B84D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2CF7E-4132-394A-962D-248383126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BC3A6-780E-E441-8C65-24741C21E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73426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12C6A-4AF3-A848-9C41-584F6BD00F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1E16CA-733E-1741-BFF7-3BDC940D91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54033-D598-C84D-BB24-6E984063E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1E45-1435-4848-AD25-BDD758D4379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960AEC-990C-834F-A2A7-F38EEF450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655F6-CC0F-F34F-971E-419CE1FEA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4F31-3357-C849-83E5-C7E8733F2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0528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B8BBD-F33F-DA48-83B6-28B069B25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BE3B8-ABA2-074C-9EBF-B9803BC8D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B7E87-91C5-2447-ACC8-ADAB5A516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1E45-1435-4848-AD25-BDD758D4379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53134-6B32-AB43-A074-F71B1F818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AC15C-C945-0644-BD8A-2951ED3BD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4F31-3357-C849-83E5-C7E8733F2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06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322AB-BD99-824B-A8B8-B57CCC554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5E75A-A55F-5345-BF4F-FB2313113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2DCA1F-6528-3046-85EA-44BF59621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259351-C00C-2745-9E0F-93961F0F5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7C54-A8E4-2A46-9A1C-F2131784B28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10A179-1344-7643-A5F6-07968524F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CBF9A4-27E4-BC43-B6BE-D59D4F89E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027A-7888-E849-9C7A-CA392DBFB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0961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CB2B2-8D2A-474F-858D-B8B393C0D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6BDD0E-EDB6-214B-B5C1-820E38FCA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FDA89-55CF-A74F-AAB1-F7A7D4710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1E45-1435-4848-AD25-BDD758D4379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1240D-B5D8-EB4D-834E-0B2154354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F9702-1F78-6A4A-A4DF-53ED497F0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4F31-3357-C849-83E5-C7E8733F2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2936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8B427-3BE8-DC44-8E35-3A9567278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619FC-314E-5240-9789-78FD6865AB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DBB890-5D13-674E-A4B0-E566483FC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54D9F7-2FF2-294F-BD43-1866A3BB2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1E45-1435-4848-AD25-BDD758D4379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4439C5-CC0F-3847-969B-978CD86E0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D68762-5FE5-534F-B387-F82F73F9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4F31-3357-C849-83E5-C7E8733F2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67224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524C6-7AB9-6246-8C34-80C200B8A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E83FF6-9402-A543-B8BE-8D77433F4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711E81-B717-E14D-B8E2-A78D8E14EE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9B4E02-2AE9-5044-86B5-E8C31E3E64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8C8356-02B6-8E4A-9D64-4F5D4783BF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106B62-CBB7-734E-A2BF-27D137F2C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1E45-1435-4848-AD25-BDD758D4379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ED9E04-99F1-9446-9B8D-B88B6C917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EC7875-DDD8-6341-BB69-F3E0A10FC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4F31-3357-C849-83E5-C7E8733F2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2627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4AC3E-3BCF-A34E-88E0-D827F4530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D4CF95-AA60-1C42-ABEC-1B73401A2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1E45-1435-4848-AD25-BDD758D4379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B42D05-DDCA-A940-9ACE-F5A5F9577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E6ED9A-508D-384C-92EF-1E90B91E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4F31-3357-C849-83E5-C7E8733F2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0433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30A18A-069E-3E46-AF71-819E32AC4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1E45-1435-4848-AD25-BDD758D4379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7DBEB2-4A12-1C4C-BB56-35A870F6B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F0A6E-1081-964C-8524-CF3AA552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4F31-3357-C849-83E5-C7E8733F2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30041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C7F4A-C4F1-A94A-9A0B-7AC79DA60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C60EE-36CC-ED4A-8E51-3D594EC93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FB9DB-3E30-5940-9440-4AE952276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0E2AC0-0DDE-F94D-961A-E0AC3C17E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1E45-1435-4848-AD25-BDD758D4379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6D76A8-7DF7-DB43-8CBB-698522B04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495D34-457A-F44E-9FEE-7DCA8C6D1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4F31-3357-C849-83E5-C7E8733F2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231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6E0FF-5FA0-DD40-A8A0-8B7027500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F7FB51-FD88-2240-9BD5-553E2D59BE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DE03E-D421-C846-BE13-AC1FF5DE3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9A301A-D1B5-4044-9231-651E048A7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1E45-1435-4848-AD25-BDD758D4379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1583F2-D0CD-9B41-9731-03A7E0563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FDD56-D441-7243-99CD-C95E936C4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4F31-3357-C849-83E5-C7E8733F2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7594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3BC55-9B8D-7F45-8B51-5ECC72F60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E3EB68-3517-4C4F-9E75-0A8EDAE8C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547C2-BE96-E941-AB33-C68A4F12F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1E45-1435-4848-AD25-BDD758D4379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C85EF-E687-9341-978E-E611E3DE9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F6A147-5901-D449-8020-BD53C0DA5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4F31-3357-C849-83E5-C7E8733F2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06062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1A57C2-E754-1248-B621-6C353BF122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95EF0D-CEC9-FE44-8559-3D7851DA58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99093-E447-2544-9440-33CA07FC2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C1E45-1435-4848-AD25-BDD758D4379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B9CAC-D5E2-ED4F-85F9-0DB3FE82F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DC31A-CCE9-CC42-9F99-D0CCBB767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14F31-3357-C849-83E5-C7E8733F2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4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BA624-FC64-B445-AC63-FD0EBCD3E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CBF817-1F61-C947-82CD-32361097F5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7E3A83-B090-A546-8990-D1AAA94A2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659A84-0CC5-B447-9FDF-2BBDDAED8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87C54-A8E4-2A46-9A1C-F2131784B28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6BCF05-4E66-694B-B3F6-B2DA4914D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F073DA-13FF-C646-91CF-F9BC28315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027A-7888-E849-9C7A-CA392DBFB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92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9AEE6F-0EA1-F84B-A3D9-BDB9BB03B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2D892-69D3-9E42-A5E3-6BD39D397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FA98E-F641-B644-B219-2875CEE8E1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87C54-A8E4-2A46-9A1C-F2131784B28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0F0DE-6C88-E144-BCA5-AA7C9C5B2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BDEFA-6A1F-0746-9871-9444828921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0027A-7888-E849-9C7A-CA392DBFB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2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A13B0C-7352-F848-BDF0-E2A077FB6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51797-E6B6-4548-9CB5-F8707B702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EF3B8-65E4-0144-9639-AC1CB402E7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4F566-6901-424B-8A71-188CEA448847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835F0-74C7-AE47-8E02-F4129C3B16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D8813-317D-A940-9408-9FCE663C5F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1DBA8-2C92-6340-B0AC-15C804671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97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D7518C-0971-4946-B528-5563FE202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47D01-4E8B-1A41-9E26-10AD83B70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4B5D4-83D7-5246-A0F4-DFF1758402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1757B-C3A1-334E-9892-267278F835A3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7967C-E92B-7841-8272-8101ED1C83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86FF7-E1E8-2749-805A-E61DBC6AA1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04E6B-3F00-F342-95F9-C244B160F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64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B05974-F97D-B44A-ABD8-0AFD985C0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6415DC-7333-514F-B256-018DC1AD0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2D864-C3E3-2247-9D2A-6E950251CC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61C84-035C-AC40-8538-DD4AC77A2059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9E45C-7DF4-FD4E-A932-7CF81E17B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41519-4240-7446-B9AE-C75AFE63A4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2661D-67D1-4B4F-B37D-869EA914E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2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5E732F-69C7-304E-A13B-7DD98A8E2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92EFE0-72B7-8849-A069-80A2E31A6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7BDED0-452B-0B4F-847F-90859F7AF6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26870-71F7-8C44-93BE-C79520C212C6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D6010-034A-C94E-BC95-9B2B3414B6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6198A-44D9-8443-81B3-95ABFBD52A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C1F07-6A4B-9044-A58A-307D723F5B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11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B3DFEC-0733-B34C-8CFB-6F015136B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659E1B-D665-304F-A3CD-4119EED7D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A4B02-27E4-D54E-87E5-4542F3F49F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607AF-7FE1-CA4A-80C6-2398841A00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6D07E-D425-0F41-9792-368899AF14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AF1F8-0351-AF41-9CF1-FE68F90B4C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815FE-FFAB-D64C-B3E9-17252F5B8A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187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7FC75E-64CF-F943-8151-6FD8EEFD9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E701A2-D222-AB4E-931A-B74F7082E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ED207-614F-EF47-8CBA-6BBEAC1D82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6F1A-1507-9945-BA38-FDEE4119C4FA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4CB87-FBBE-EA42-AB9B-CE94D2D38A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7DA17-A172-F14B-A109-CE588CE975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BC3A6-780E-E441-8C65-24741C21E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77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5D148F-21C8-9A4E-9480-3761DF363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1E181A-8165-D345-9335-D11B55A60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79DD4-B5E8-864E-AD5E-8051822899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C1E45-1435-4848-AD25-BDD758D4379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12FEB-7D5C-EF49-BAC3-66DBE38332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19DC3-565A-A24F-BF47-7E569B4748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14F31-3357-C849-83E5-C7E8733F2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19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ristargym@comcast.ne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6B3701D-B96F-BD49-8DD9-54E688E58BD8}"/>
              </a:ext>
            </a:extLst>
          </p:cNvPr>
          <p:cNvSpPr txBox="1"/>
          <p:nvPr/>
        </p:nvSpPr>
        <p:spPr>
          <a:xfrm flipH="1">
            <a:off x="508000" y="2413337"/>
            <a:ext cx="2552699" cy="1015663"/>
          </a:xfrm>
          <a:prstGeom prst="rect">
            <a:avLst/>
          </a:prstGeom>
          <a:noFill/>
          <a:ln w="31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Twinkling Stars: walking-3yo</a:t>
            </a:r>
            <a:br>
              <a:rPr lang="en-US" sz="1200" b="1" dirty="0">
                <a:latin typeface="Arial Narrow" panose="020B0604020202020204" pitchFamily="34" charset="0"/>
                <a:cs typeface="Arial Narrow" panose="020B0604020202020204" pitchFamily="34" charset="0"/>
              </a:rPr>
            </a:br>
            <a:r>
              <a:rPr lang="en-US" sz="12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45 min. class</a:t>
            </a:r>
          </a:p>
          <a:p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Tuesday 9:00</a:t>
            </a:r>
          </a:p>
          <a:p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Wednesday 11:00</a:t>
            </a:r>
            <a:b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</a:br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Saturday 8:30 &amp; 9:15</a:t>
            </a:r>
          </a:p>
        </p:txBody>
      </p:sp>
      <p:pic>
        <p:nvPicPr>
          <p:cNvPr id="3" name="Picture 2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3CD52DBF-9BC6-7B40-A21E-648B539F75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0900" y="0"/>
            <a:ext cx="5410200" cy="162807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0AFBD96-9871-2843-B458-169F437A57EA}"/>
              </a:ext>
            </a:extLst>
          </p:cNvPr>
          <p:cNvSpPr txBox="1"/>
          <p:nvPr/>
        </p:nvSpPr>
        <p:spPr>
          <a:xfrm>
            <a:off x="508000" y="1363918"/>
            <a:ext cx="1117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66 Third St. Suite 101   Dover, NH  03820	Phone: 603.749.1234	Fax: 603.749.5678</a:t>
            </a:r>
            <a:br>
              <a:rPr lang="en-US" dirty="0"/>
            </a:br>
            <a:r>
              <a:rPr lang="en-US" dirty="0"/>
              <a:t>Email: </a:t>
            </a:r>
            <a:r>
              <a:rPr lang="en-US" dirty="0">
                <a:hlinkClick r:id="rId3"/>
              </a:rPr>
              <a:t>tristargym@comcast.net</a:t>
            </a:r>
            <a:r>
              <a:rPr lang="en-US" dirty="0"/>
              <a:t> 	</a:t>
            </a:r>
            <a:r>
              <a:rPr lang="en-US" dirty="0" err="1"/>
              <a:t>www.tristargymnh.com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B9FEF4-3809-1149-B715-B804907519CF}"/>
              </a:ext>
            </a:extLst>
          </p:cNvPr>
          <p:cNvSpPr txBox="1"/>
          <p:nvPr/>
        </p:nvSpPr>
        <p:spPr>
          <a:xfrm>
            <a:off x="1784348" y="2753849"/>
            <a:ext cx="1029345" cy="30777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$80/session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118E76-EBF6-C148-AB08-A3F2E17D6245}"/>
              </a:ext>
            </a:extLst>
          </p:cNvPr>
          <p:cNvSpPr txBox="1"/>
          <p:nvPr/>
        </p:nvSpPr>
        <p:spPr>
          <a:xfrm>
            <a:off x="508000" y="3832088"/>
            <a:ext cx="2552700" cy="1200329"/>
          </a:xfrm>
          <a:prstGeom prst="rect">
            <a:avLst/>
          </a:prstGeom>
          <a:noFill/>
          <a:ln w="31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Beaming Stars: 3-4yo.  45 min. class</a:t>
            </a:r>
            <a:b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</a:br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Tuesdays 10:00, 4:45</a:t>
            </a:r>
          </a:p>
          <a:p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Wednesday 9:00, 10:00, 4:45</a:t>
            </a:r>
          </a:p>
          <a:p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Thursday 3:30, 4:30</a:t>
            </a:r>
            <a:b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</a:br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Friday 3:30</a:t>
            </a:r>
            <a:b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</a:br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Saturday  9:00, 10:00 ,11:00, 12:00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48F9EA-6996-B746-9028-78DFB412A6DD}"/>
              </a:ext>
            </a:extLst>
          </p:cNvPr>
          <p:cNvSpPr txBox="1"/>
          <p:nvPr/>
        </p:nvSpPr>
        <p:spPr>
          <a:xfrm>
            <a:off x="1986702" y="4413885"/>
            <a:ext cx="1029550" cy="30777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$88/session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BC6FF27-5CA9-474A-B927-A7BDC7D37402}"/>
              </a:ext>
            </a:extLst>
          </p:cNvPr>
          <p:cNvSpPr txBox="1"/>
          <p:nvPr/>
        </p:nvSpPr>
        <p:spPr>
          <a:xfrm>
            <a:off x="508000" y="5424951"/>
            <a:ext cx="2552699" cy="1200329"/>
          </a:xfrm>
          <a:prstGeom prst="rect">
            <a:avLst/>
          </a:prstGeom>
          <a:noFill/>
          <a:ln w="31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Shining Stars: 5-6yo     1 hour class</a:t>
            </a:r>
          </a:p>
          <a:p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Tuesday 3:30, 5:45</a:t>
            </a:r>
          </a:p>
          <a:p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Wednesday 3:30, 5:30</a:t>
            </a:r>
          </a:p>
          <a:p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Thursday 5:30</a:t>
            </a:r>
            <a:b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</a:br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Friday 4:30</a:t>
            </a:r>
          </a:p>
          <a:p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Saturday 10:00 , 11:00, 12:00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947F91-54E3-354E-B411-C520CAE5EE90}"/>
              </a:ext>
            </a:extLst>
          </p:cNvPr>
          <p:cNvSpPr txBox="1"/>
          <p:nvPr/>
        </p:nvSpPr>
        <p:spPr>
          <a:xfrm>
            <a:off x="1989545" y="5759475"/>
            <a:ext cx="1019984" cy="30777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$96/session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168FDD8-F8E0-6140-A015-AA2E10B96731}"/>
              </a:ext>
            </a:extLst>
          </p:cNvPr>
          <p:cNvSpPr txBox="1"/>
          <p:nvPr/>
        </p:nvSpPr>
        <p:spPr>
          <a:xfrm>
            <a:off x="3751730" y="2410539"/>
            <a:ext cx="2891118" cy="1015663"/>
          </a:xfrm>
          <a:prstGeom prst="rect">
            <a:avLst/>
          </a:prstGeom>
          <a:noFill/>
          <a:ln w="31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Advanced Shining: Invite only    1 hour class</a:t>
            </a:r>
          </a:p>
          <a:p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Monday 5:30</a:t>
            </a:r>
          </a:p>
          <a:p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Tuesday 5:00</a:t>
            </a:r>
          </a:p>
          <a:p>
            <a:endParaRPr lang="en-US" sz="12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endParaRPr lang="en-US" sz="12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5678EFB-4BFF-474F-8601-B96292BF0099}"/>
              </a:ext>
            </a:extLst>
          </p:cNvPr>
          <p:cNvSpPr txBox="1"/>
          <p:nvPr/>
        </p:nvSpPr>
        <p:spPr>
          <a:xfrm>
            <a:off x="5311588" y="2738821"/>
            <a:ext cx="1156963" cy="30777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$96/session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D07A066-83DB-D546-8F05-81E09E2D4011}"/>
              </a:ext>
            </a:extLst>
          </p:cNvPr>
          <p:cNvSpPr txBox="1"/>
          <p:nvPr/>
        </p:nvSpPr>
        <p:spPr>
          <a:xfrm>
            <a:off x="3751730" y="3754484"/>
            <a:ext cx="2716821" cy="1384995"/>
          </a:xfrm>
          <a:prstGeom prst="rect">
            <a:avLst/>
          </a:prstGeom>
          <a:noFill/>
          <a:ln w="31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Girls Shooting Stars: First grade +   </a:t>
            </a:r>
            <a:br>
              <a:rPr lang="en-US" sz="1200" b="1" dirty="0">
                <a:latin typeface="Arial Narrow" panose="020B0604020202020204" pitchFamily="34" charset="0"/>
                <a:cs typeface="Arial Narrow" panose="020B0604020202020204" pitchFamily="34" charset="0"/>
              </a:rPr>
            </a:br>
            <a:r>
              <a:rPr lang="en-US" sz="12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90 min. class</a:t>
            </a:r>
          </a:p>
          <a:p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Tuesday 3:30</a:t>
            </a:r>
          </a:p>
          <a:p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Wednesday 3:30 or 5:30</a:t>
            </a:r>
          </a:p>
          <a:p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Thursday 3:30  or 5:30 </a:t>
            </a:r>
            <a:b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</a:br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Friday 3:30 or 5:30</a:t>
            </a:r>
            <a:b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</a:br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Saturday 10:30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C5FA342-8934-5040-A6D1-0DA67D7C0CC9}"/>
              </a:ext>
            </a:extLst>
          </p:cNvPr>
          <p:cNvSpPr txBox="1"/>
          <p:nvPr/>
        </p:nvSpPr>
        <p:spPr>
          <a:xfrm>
            <a:off x="5311588" y="3968574"/>
            <a:ext cx="1115590" cy="30777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$115/session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F9B9A1B-1DB7-DC42-9DFD-4A6288F80CA6}"/>
              </a:ext>
            </a:extLst>
          </p:cNvPr>
          <p:cNvSpPr txBox="1"/>
          <p:nvPr/>
        </p:nvSpPr>
        <p:spPr>
          <a:xfrm>
            <a:off x="3751730" y="5730691"/>
            <a:ext cx="2891118" cy="1015663"/>
          </a:xfrm>
          <a:prstGeom prst="rect">
            <a:avLst/>
          </a:prstGeom>
          <a:noFill/>
          <a:ln w="31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Girls Adv. Shooting Stars: Invite only</a:t>
            </a:r>
            <a:br>
              <a:rPr lang="en-US" sz="1200" b="1" dirty="0">
                <a:latin typeface="Arial Narrow" panose="020B0604020202020204" pitchFamily="34" charset="0"/>
                <a:cs typeface="Arial Narrow" panose="020B0604020202020204" pitchFamily="34" charset="0"/>
              </a:rPr>
            </a:br>
            <a:r>
              <a:rPr lang="en-US" sz="12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2 </a:t>
            </a:r>
            <a:r>
              <a:rPr lang="en-US" sz="1200" b="1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hr</a:t>
            </a:r>
            <a:r>
              <a:rPr lang="en-US" sz="12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class</a:t>
            </a:r>
          </a:p>
          <a:p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Tuesday 5:30</a:t>
            </a:r>
          </a:p>
          <a:p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Wednesday 3:30 or 5:30</a:t>
            </a:r>
          </a:p>
          <a:p>
            <a:endParaRPr lang="en-US" sz="12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6ECEB3B-EDC5-8A48-891E-7378A8CCD5DC}"/>
              </a:ext>
            </a:extLst>
          </p:cNvPr>
          <p:cNvSpPr txBox="1"/>
          <p:nvPr/>
        </p:nvSpPr>
        <p:spPr>
          <a:xfrm>
            <a:off x="5311588" y="6133443"/>
            <a:ext cx="1156963" cy="30777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$128/session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61007B-76D1-A84C-AFAA-87E4F1F56B85}"/>
              </a:ext>
            </a:extLst>
          </p:cNvPr>
          <p:cNvSpPr txBox="1"/>
          <p:nvPr/>
        </p:nvSpPr>
        <p:spPr>
          <a:xfrm>
            <a:off x="7385050" y="2410538"/>
            <a:ext cx="3251571" cy="646331"/>
          </a:xfrm>
          <a:prstGeom prst="rect">
            <a:avLst/>
          </a:prstGeom>
          <a:noFill/>
          <a:ln w="31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High School Shooting Stars:  90 min. class</a:t>
            </a:r>
          </a:p>
          <a:p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Saturday 1:00</a:t>
            </a:r>
          </a:p>
          <a:p>
            <a:endParaRPr lang="en-US" sz="12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406B908-9BE4-2F49-850F-25FC32DA25F9}"/>
              </a:ext>
            </a:extLst>
          </p:cNvPr>
          <p:cNvSpPr txBox="1"/>
          <p:nvPr/>
        </p:nvSpPr>
        <p:spPr>
          <a:xfrm>
            <a:off x="9103658" y="2738820"/>
            <a:ext cx="1303994" cy="30777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$115/session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59600A9-23A0-DF45-99E3-1D01514D7C30}"/>
              </a:ext>
            </a:extLst>
          </p:cNvPr>
          <p:cNvSpPr txBox="1"/>
          <p:nvPr/>
        </p:nvSpPr>
        <p:spPr>
          <a:xfrm>
            <a:off x="7385052" y="3429000"/>
            <a:ext cx="3251571" cy="984885"/>
          </a:xfrm>
          <a:prstGeom prst="rect">
            <a:avLst/>
          </a:prstGeom>
          <a:noFill/>
          <a:ln w="31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Intro. To Tumbling: 1 hour class  </a:t>
            </a:r>
            <a:r>
              <a:rPr lang="en-US" sz="1100" dirty="0">
                <a:latin typeface="Arial Narrow" panose="020B0604020202020204" pitchFamily="34" charset="0"/>
                <a:cs typeface="Arial Narrow" panose="020B0604020202020204" pitchFamily="34" charset="0"/>
              </a:rPr>
              <a:t>This class is for students with no tumbling experience to front &amp; back walkover</a:t>
            </a:r>
          </a:p>
          <a:p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Monday 6:30</a:t>
            </a:r>
          </a:p>
          <a:p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Saturday 12:00    </a:t>
            </a:r>
            <a:r>
              <a:rPr lang="en-US" sz="12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first grade +</a:t>
            </a:r>
            <a:endParaRPr lang="en-US" sz="12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EBB2434-EA6A-5746-A794-25AE943859BD}"/>
              </a:ext>
            </a:extLst>
          </p:cNvPr>
          <p:cNvSpPr txBox="1"/>
          <p:nvPr/>
        </p:nvSpPr>
        <p:spPr>
          <a:xfrm>
            <a:off x="9183311" y="3864775"/>
            <a:ext cx="1051551" cy="30777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$88/session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D46325E-2786-2349-9645-AD0885D94F9E}"/>
              </a:ext>
            </a:extLst>
          </p:cNvPr>
          <p:cNvSpPr txBox="1"/>
          <p:nvPr/>
        </p:nvSpPr>
        <p:spPr>
          <a:xfrm>
            <a:off x="7378326" y="4686201"/>
            <a:ext cx="3258297" cy="1169551"/>
          </a:xfrm>
          <a:prstGeom prst="rect">
            <a:avLst/>
          </a:prstGeom>
          <a:noFill/>
          <a:ln w="31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Tumbling 1: 1 hour class  </a:t>
            </a:r>
            <a:r>
              <a:rPr lang="en-US" sz="1100" dirty="0">
                <a:latin typeface="Arial Narrow" panose="020B0604020202020204" pitchFamily="34" charset="0"/>
                <a:cs typeface="Arial Narrow" panose="020B0604020202020204" pitchFamily="34" charset="0"/>
              </a:rPr>
              <a:t>this class is for students with some tumbling experience working towards standing back handspring.</a:t>
            </a:r>
          </a:p>
          <a:p>
            <a:endParaRPr lang="en-US" sz="12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r>
              <a:rPr lang="en-US" sz="1200" dirty="0">
                <a:latin typeface="Arial Narrow" panose="020B0604020202020204" pitchFamily="34" charset="0"/>
                <a:cs typeface="Arial Narrow" panose="020B0604020202020204" pitchFamily="34" charset="0"/>
              </a:rPr>
              <a:t>Wednesday 5:00</a:t>
            </a:r>
          </a:p>
          <a:p>
            <a:endParaRPr lang="en-US" sz="1200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6F97FD0-58F0-E245-9FAF-AAAA26C9AB5B}"/>
              </a:ext>
            </a:extLst>
          </p:cNvPr>
          <p:cNvSpPr txBox="1"/>
          <p:nvPr/>
        </p:nvSpPr>
        <p:spPr>
          <a:xfrm>
            <a:off x="9168838" y="5299813"/>
            <a:ext cx="1238814" cy="30777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$88/session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1649F23-29C1-414E-A8C9-D29792634522}"/>
              </a:ext>
            </a:extLst>
          </p:cNvPr>
          <p:cNvSpPr txBox="1"/>
          <p:nvPr/>
        </p:nvSpPr>
        <p:spPr>
          <a:xfrm>
            <a:off x="7385049" y="6067252"/>
            <a:ext cx="3251571" cy="630942"/>
          </a:xfrm>
          <a:prstGeom prst="rect">
            <a:avLst/>
          </a:prstGeom>
          <a:noFill/>
          <a:ln w="31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Tumbling 2:  1 hour class  </a:t>
            </a:r>
            <a:r>
              <a:rPr lang="en-US" sz="1100" dirty="0">
                <a:latin typeface="Arial Narrow" panose="020B0604020202020204" pitchFamily="34" charset="0"/>
                <a:cs typeface="Arial Narrow" panose="020B0604020202020204" pitchFamily="34" charset="0"/>
              </a:rPr>
              <a:t>Must have standing back handspring.</a:t>
            </a:r>
          </a:p>
          <a:p>
            <a:r>
              <a:rPr lang="en-US" sz="11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Wednesday 6:00</a:t>
            </a:r>
            <a:endParaRPr lang="en-US" sz="1200" b="1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35523EE-EEA5-5243-8D2C-5663D8BBA4DA}"/>
              </a:ext>
            </a:extLst>
          </p:cNvPr>
          <p:cNvSpPr txBox="1"/>
          <p:nvPr/>
        </p:nvSpPr>
        <p:spPr>
          <a:xfrm>
            <a:off x="9183312" y="6338559"/>
            <a:ext cx="1051550" cy="30777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$88/session</a:t>
            </a:r>
          </a:p>
        </p:txBody>
      </p:sp>
    </p:spTree>
    <p:extLst>
      <p:ext uri="{BB962C8B-B14F-4D97-AF65-F5344CB8AC3E}">
        <p14:creationId xmlns:p14="http://schemas.microsoft.com/office/powerpoint/2010/main" val="3593617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289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Office Theme</vt:lpstr>
      <vt:lpstr>Custom Design</vt:lpstr>
      <vt:lpstr>1_Custom Design</vt:lpstr>
      <vt:lpstr>2_Custom Design</vt:lpstr>
      <vt:lpstr>3_Custom Design</vt:lpstr>
      <vt:lpstr>4_Custom Design</vt:lpstr>
      <vt:lpstr>5_Custom Design</vt:lpstr>
      <vt:lpstr>6_Custom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Studley, Madison R</dc:creator>
  <cp:lastModifiedBy>April Studley</cp:lastModifiedBy>
  <cp:revision>27</cp:revision>
  <cp:lastPrinted>2023-07-11T17:37:45Z</cp:lastPrinted>
  <dcterms:created xsi:type="dcterms:W3CDTF">2020-07-31T19:21:45Z</dcterms:created>
  <dcterms:modified xsi:type="dcterms:W3CDTF">2024-07-11T17:25:12Z</dcterms:modified>
</cp:coreProperties>
</file>